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7" r:id="rId2"/>
    <p:sldId id="258" r:id="rId3"/>
    <p:sldId id="259" r:id="rId4"/>
    <p:sldId id="264" r:id="rId5"/>
    <p:sldId id="285" r:id="rId6"/>
    <p:sldId id="261" r:id="rId7"/>
    <p:sldId id="322" r:id="rId8"/>
    <p:sldId id="320" r:id="rId9"/>
    <p:sldId id="358" r:id="rId10"/>
    <p:sldId id="260" r:id="rId11"/>
    <p:sldId id="353" r:id="rId12"/>
    <p:sldId id="359" r:id="rId13"/>
    <p:sldId id="360" r:id="rId14"/>
    <p:sldId id="313" r:id="rId15"/>
    <p:sldId id="339" r:id="rId16"/>
    <p:sldId id="362" r:id="rId17"/>
    <p:sldId id="363" r:id="rId18"/>
    <p:sldId id="361" r:id="rId19"/>
    <p:sldId id="365" r:id="rId20"/>
    <p:sldId id="364" r:id="rId21"/>
    <p:sldId id="2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4" autoAdjust="0"/>
    <p:restoredTop sz="91415" autoAdjust="0"/>
  </p:normalViewPr>
  <p:slideViewPr>
    <p:cSldViewPr snapToGrid="0">
      <p:cViewPr varScale="1">
        <p:scale>
          <a:sx n="99" d="100"/>
          <a:sy n="99" d="100"/>
        </p:scale>
        <p:origin x="23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2020. 1. 6.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656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8560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2519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4388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0450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499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433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6440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8950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9613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3260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6857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2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1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3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2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7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3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0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1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89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10982" y="2991726"/>
            <a:ext cx="677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190709_SurvivalGame_Unity3D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+mj-lt"/>
                <a:ea typeface="HY나무B" pitchFamily="18" charset="-127"/>
              </a:rPr>
              <a:t>SurvivalGame</a:t>
            </a:r>
            <a:r>
              <a:rPr lang="en-US" altLang="ko-KR" sz="2000" dirty="0">
                <a:latin typeface="+mj-lt"/>
                <a:ea typeface="HY나무B" pitchFamily="18" charset="-127"/>
              </a:rPr>
              <a:t> –</a:t>
            </a:r>
            <a:r>
              <a:rPr lang="ko-KR" altLang="en-US" sz="2000" dirty="0">
                <a:latin typeface="+mj-lt"/>
                <a:ea typeface="HY나무B" pitchFamily="18" charset="-127"/>
              </a:rPr>
              <a:t> 개인 프로젝트</a:t>
            </a:r>
            <a:endParaRPr lang="en-US" altLang="ko-KR" sz="2000" dirty="0">
              <a:latin typeface="+mj-lt"/>
              <a:ea typeface="HY나무B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B39DF2-ED36-1B41-9C87-B1F32A492C49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정원석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주요 </a:t>
            </a:r>
            <a:r>
              <a:rPr lang="ko-KR" altLang="en-US" sz="2400" dirty="0" err="1">
                <a:latin typeface="+mj-ea"/>
                <a:ea typeface="+mj-ea"/>
              </a:rPr>
              <a:t>구현부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핵심 기능</a:t>
            </a: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latin typeface="+mj-ea"/>
                <a:ea typeface="+mj-ea"/>
              </a:rPr>
              <a:t>구현부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수면 모드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64788F-6211-3E43-922E-D29C7037A7D5}"/>
              </a:ext>
            </a:extLst>
          </p:cNvPr>
          <p:cNvSpPr/>
          <p:nvPr/>
        </p:nvSpPr>
        <p:spPr>
          <a:xfrm>
            <a:off x="5195441" y="1694353"/>
            <a:ext cx="6356907" cy="416553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7B58D4-E778-E04D-B7D0-42BF2CC87544}"/>
              </a:ext>
            </a:extLst>
          </p:cNvPr>
          <p:cNvSpPr/>
          <p:nvPr/>
        </p:nvSpPr>
        <p:spPr>
          <a:xfrm>
            <a:off x="6186634" y="2331075"/>
            <a:ext cx="48763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사용자에게 수면 모드의 강</a:t>
            </a:r>
            <a:r>
              <a:rPr lang="en-US" altLang="ko-KR" sz="2400" dirty="0"/>
              <a:t>,</a:t>
            </a:r>
            <a:r>
              <a:rPr lang="ko-KR" altLang="en-US" sz="2400" dirty="0"/>
              <a:t> 약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제어를 제공한다</a:t>
            </a:r>
            <a:r>
              <a:rPr lang="en-US" altLang="ko-KR" sz="2400" dirty="0"/>
              <a:t>.</a:t>
            </a:r>
          </a:p>
          <a:p>
            <a:pPr lvl="0">
              <a:defRPr/>
            </a:pP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클릭 시</a:t>
            </a:r>
            <a:r>
              <a:rPr lang="en-US" altLang="ko-KR" sz="2400" dirty="0"/>
              <a:t>,</a:t>
            </a:r>
            <a:r>
              <a:rPr lang="ko-KR" altLang="en-US" sz="2400" dirty="0"/>
              <a:t> 수면 모드 가동 시간을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 err="1"/>
              <a:t>입력받는다</a:t>
            </a:r>
            <a:r>
              <a:rPr lang="en-US" altLang="ko-KR" sz="2400" dirty="0"/>
              <a:t>.</a:t>
            </a:r>
          </a:p>
          <a:p>
            <a:pPr lvl="0">
              <a:defRPr/>
            </a:pP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가동 시간 입력 후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딜레이를</a:t>
            </a:r>
            <a:r>
              <a:rPr lang="ko-KR" altLang="en-US" sz="2400" dirty="0"/>
              <a:t> 통해 타이머 기능을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7D4C790D-CBB5-DE41-A017-EC5B3B7CD254}"/>
              </a:ext>
            </a:extLst>
          </p:cNvPr>
          <p:cNvSpPr/>
          <p:nvPr/>
        </p:nvSpPr>
        <p:spPr>
          <a:xfrm rot="5400000">
            <a:off x="5318388" y="2322249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E7C4E7-A74A-AD4D-9E0C-44535812A372}"/>
              </a:ext>
            </a:extLst>
          </p:cNvPr>
          <p:cNvSpPr txBox="1"/>
          <p:nvPr/>
        </p:nvSpPr>
        <p:spPr>
          <a:xfrm>
            <a:off x="10622806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B2BAC1-3326-2A45-A621-5B6CEC54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57" y="1361686"/>
            <a:ext cx="2870200" cy="50292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301CA-CE66-BD44-B4E5-3ACC8823F08A}"/>
              </a:ext>
            </a:extLst>
          </p:cNvPr>
          <p:cNvCxnSpPr>
            <a:cxnSpLocks/>
          </p:cNvCxnSpPr>
          <p:nvPr/>
        </p:nvCxnSpPr>
        <p:spPr>
          <a:xfrm>
            <a:off x="2704563" y="2434107"/>
            <a:ext cx="264542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56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집중 모드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64788F-6211-3E43-922E-D29C7037A7D5}"/>
              </a:ext>
            </a:extLst>
          </p:cNvPr>
          <p:cNvSpPr/>
          <p:nvPr/>
        </p:nvSpPr>
        <p:spPr>
          <a:xfrm>
            <a:off x="5195441" y="1694353"/>
            <a:ext cx="6356907" cy="416553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7B58D4-E778-E04D-B7D0-42BF2CC87544}"/>
              </a:ext>
            </a:extLst>
          </p:cNvPr>
          <p:cNvSpPr/>
          <p:nvPr/>
        </p:nvSpPr>
        <p:spPr>
          <a:xfrm>
            <a:off x="6186634" y="2331075"/>
            <a:ext cx="48763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사용자에게 집중 모드의 강</a:t>
            </a:r>
            <a:r>
              <a:rPr lang="en-US" altLang="ko-KR" sz="2400" dirty="0"/>
              <a:t>,</a:t>
            </a:r>
            <a:r>
              <a:rPr lang="ko-KR" altLang="en-US" sz="2400" dirty="0"/>
              <a:t> 약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제어를 제공한다</a:t>
            </a:r>
            <a:r>
              <a:rPr lang="en-US" altLang="ko-KR" sz="2400" dirty="0"/>
              <a:t>.</a:t>
            </a:r>
          </a:p>
          <a:p>
            <a:pPr lvl="0">
              <a:defRPr/>
            </a:pP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클릭 시</a:t>
            </a:r>
            <a:r>
              <a:rPr lang="en-US" altLang="ko-KR" sz="2400" dirty="0"/>
              <a:t>,</a:t>
            </a:r>
            <a:r>
              <a:rPr lang="ko-KR" altLang="en-US" sz="2400" dirty="0"/>
              <a:t> 집중 모드 가동 시간을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 err="1"/>
              <a:t>입력받는다</a:t>
            </a:r>
            <a:r>
              <a:rPr lang="en-US" altLang="ko-KR" sz="2400" dirty="0"/>
              <a:t>.</a:t>
            </a:r>
          </a:p>
          <a:p>
            <a:pPr lvl="0">
              <a:defRPr/>
            </a:pP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가동 시간 입력 후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딜레이를</a:t>
            </a:r>
            <a:r>
              <a:rPr lang="ko-KR" altLang="en-US" sz="2400" dirty="0"/>
              <a:t> 통해 타이머 기능을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7D4C790D-CBB5-DE41-A017-EC5B3B7CD254}"/>
              </a:ext>
            </a:extLst>
          </p:cNvPr>
          <p:cNvSpPr/>
          <p:nvPr/>
        </p:nvSpPr>
        <p:spPr>
          <a:xfrm rot="5400000">
            <a:off x="5318388" y="2322249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E7C4E7-A74A-AD4D-9E0C-44535812A372}"/>
              </a:ext>
            </a:extLst>
          </p:cNvPr>
          <p:cNvSpPr txBox="1"/>
          <p:nvPr/>
        </p:nvSpPr>
        <p:spPr>
          <a:xfrm>
            <a:off x="10622806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B2BAC1-3326-2A45-A621-5B6CEC54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57" y="1361686"/>
            <a:ext cx="2870200" cy="50292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301CA-CE66-BD44-B4E5-3ACC8823F08A}"/>
              </a:ext>
            </a:extLst>
          </p:cNvPr>
          <p:cNvCxnSpPr>
            <a:cxnSpLocks/>
          </p:cNvCxnSpPr>
          <p:nvPr/>
        </p:nvCxnSpPr>
        <p:spPr>
          <a:xfrm>
            <a:off x="3684434" y="2434107"/>
            <a:ext cx="166555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C13979-A470-9043-A8AE-9FEB7D2A4F88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latin typeface="+mj-ea"/>
                <a:ea typeface="+mj-ea"/>
              </a:rPr>
              <a:t>구현부</a:t>
            </a:r>
            <a:endParaRPr lang="ko-KR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475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가습 모드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64788F-6211-3E43-922E-D29C7037A7D5}"/>
              </a:ext>
            </a:extLst>
          </p:cNvPr>
          <p:cNvSpPr/>
          <p:nvPr/>
        </p:nvSpPr>
        <p:spPr>
          <a:xfrm>
            <a:off x="5195441" y="1694353"/>
            <a:ext cx="6356907" cy="416553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7B58D4-E778-E04D-B7D0-42BF2CC87544}"/>
              </a:ext>
            </a:extLst>
          </p:cNvPr>
          <p:cNvSpPr/>
          <p:nvPr/>
        </p:nvSpPr>
        <p:spPr>
          <a:xfrm>
            <a:off x="6186634" y="2331075"/>
            <a:ext cx="48763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사용자에게 가습 모드의 강</a:t>
            </a:r>
            <a:r>
              <a:rPr lang="en-US" altLang="ko-KR" sz="2400" dirty="0"/>
              <a:t>,</a:t>
            </a:r>
            <a:r>
              <a:rPr lang="ko-KR" altLang="en-US" sz="2400" dirty="0"/>
              <a:t> 약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제어를 제공한다</a:t>
            </a:r>
            <a:r>
              <a:rPr lang="en-US" altLang="ko-KR" sz="2400" dirty="0"/>
              <a:t>.</a:t>
            </a:r>
          </a:p>
          <a:p>
            <a:pPr lvl="0">
              <a:defRPr/>
            </a:pP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클릭 시</a:t>
            </a:r>
            <a:r>
              <a:rPr lang="en-US" altLang="ko-KR" sz="2400" dirty="0"/>
              <a:t>,</a:t>
            </a:r>
            <a:r>
              <a:rPr lang="ko-KR" altLang="en-US" sz="2400" dirty="0"/>
              <a:t> 가습 모드 가동 시간을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 err="1"/>
              <a:t>입력받는다</a:t>
            </a:r>
            <a:r>
              <a:rPr lang="en-US" altLang="ko-KR" sz="2400" dirty="0"/>
              <a:t>.</a:t>
            </a:r>
          </a:p>
          <a:p>
            <a:pPr lvl="0">
              <a:defRPr/>
            </a:pP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가동 시간 입력 후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딜레이를</a:t>
            </a:r>
            <a:r>
              <a:rPr lang="ko-KR" altLang="en-US" sz="2400" dirty="0"/>
              <a:t> 통해 타이머 기능을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7D4C790D-CBB5-DE41-A017-EC5B3B7CD254}"/>
              </a:ext>
            </a:extLst>
          </p:cNvPr>
          <p:cNvSpPr/>
          <p:nvPr/>
        </p:nvSpPr>
        <p:spPr>
          <a:xfrm rot="5400000">
            <a:off x="5318388" y="2322249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E7C4E7-A74A-AD4D-9E0C-44535812A372}"/>
              </a:ext>
            </a:extLst>
          </p:cNvPr>
          <p:cNvSpPr txBox="1"/>
          <p:nvPr/>
        </p:nvSpPr>
        <p:spPr>
          <a:xfrm>
            <a:off x="10622806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B2BAC1-3326-2A45-A621-5B6CEC54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57" y="1361686"/>
            <a:ext cx="2870200" cy="50292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44301CA-CE66-BD44-B4E5-3ACC8823F08A}"/>
              </a:ext>
            </a:extLst>
          </p:cNvPr>
          <p:cNvCxnSpPr>
            <a:cxnSpLocks/>
          </p:cNvCxnSpPr>
          <p:nvPr/>
        </p:nvCxnSpPr>
        <p:spPr>
          <a:xfrm>
            <a:off x="4494727" y="2434107"/>
            <a:ext cx="85526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66102E-C022-B740-A97F-16A077D5B8D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latin typeface="+mj-ea"/>
                <a:ea typeface="+mj-ea"/>
              </a:rPr>
              <a:t>구현부</a:t>
            </a:r>
            <a:endParaRPr lang="ko-KR" altLang="en-US" sz="1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7996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C4981B-8484-4625-80F4-D03D9E44A62D}"/>
              </a:ext>
            </a:extLst>
          </p:cNvPr>
          <p:cNvSpPr txBox="1"/>
          <p:nvPr/>
        </p:nvSpPr>
        <p:spPr>
          <a:xfrm>
            <a:off x="8382070" y="4024550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블루투스 통신 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BlutoothSPP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44DDE-3929-FE40-AE51-F8509D9B555A}"/>
              </a:ext>
            </a:extLst>
          </p:cNvPr>
          <p:cNvSpPr txBox="1"/>
          <p:nvPr/>
        </p:nvSpPr>
        <p:spPr>
          <a:xfrm>
            <a:off x="8382070" y="4359400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+mn-ea"/>
              </a:rPr>
              <a:t>핸들러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0109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21450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블루투스 통신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384800"/>
            <a:ext cx="10938832" cy="93854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027034" y="5640115"/>
            <a:ext cx="5038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블루투스 변수 선언 및 </a:t>
            </a:r>
            <a:r>
              <a:rPr kumimoji="1" lang="ko-KR" altLang="en-US" sz="2400" dirty="0" err="1"/>
              <a:t>생성자</a:t>
            </a:r>
            <a:r>
              <a:rPr kumimoji="1" lang="ko-KR" altLang="en-US" sz="2400" dirty="0"/>
              <a:t> 정의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776038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0541E-C450-5F40-8963-DEAAF4BD1CC2}"/>
              </a:ext>
            </a:extLst>
          </p:cNvPr>
          <p:cNvSpPr txBox="1"/>
          <p:nvPr/>
        </p:nvSpPr>
        <p:spPr>
          <a:xfrm>
            <a:off x="9491730" y="329214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블루투스 통신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ko-KR" altLang="en-US" sz="1200" dirty="0" err="1">
                <a:latin typeface="+mj-ea"/>
                <a:ea typeface="+mj-ea"/>
              </a:rPr>
              <a:t>핸들러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    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4CD3E6B-B047-7A40-88EC-23BA70272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03" y="1319429"/>
            <a:ext cx="9231993" cy="384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89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21450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블루투스 통신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384800"/>
            <a:ext cx="10938832" cy="93854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027034" y="5678752"/>
            <a:ext cx="10350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 err="1"/>
              <a:t>아두이노에서</a:t>
            </a:r>
            <a:r>
              <a:rPr kumimoji="1" lang="ko-KR" altLang="en-US" sz="2000" dirty="0"/>
              <a:t> 온 데이터를 </a:t>
            </a:r>
            <a:r>
              <a:rPr kumimoji="1" lang="en-US" altLang="ko-KR" sz="2000" dirty="0"/>
              <a:t>data</a:t>
            </a:r>
            <a:r>
              <a:rPr kumimoji="1" lang="ko-KR" altLang="en-US" sz="2000" dirty="0"/>
              <a:t> 배열에 넣어 합친 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message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통해 </a:t>
            </a:r>
            <a:r>
              <a:rPr kumimoji="1" lang="en-US" altLang="ko-KR" sz="2000" dirty="0"/>
              <a:t>Toast</a:t>
            </a:r>
            <a:r>
              <a:rPr kumimoji="1" lang="ko-KR" altLang="en-US" sz="2000" dirty="0"/>
              <a:t> 메시지 출력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776038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 descr="스크린샷, 전화이(가) 표시된 사진&#10;&#10;자동 생성된 설명">
            <a:extLst>
              <a:ext uri="{FF2B5EF4-FFF2-40B4-BE49-F238E27FC236}">
                <a16:creationId xmlns:a16="http://schemas.microsoft.com/office/drawing/2014/main" id="{4F90EA6A-4DDF-E04C-9822-68D4D5775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32" y="1179631"/>
            <a:ext cx="6830135" cy="40775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384C4D-1BEF-3147-B485-91F07FF1D1AE}"/>
              </a:ext>
            </a:extLst>
          </p:cNvPr>
          <p:cNvSpPr txBox="1"/>
          <p:nvPr/>
        </p:nvSpPr>
        <p:spPr>
          <a:xfrm>
            <a:off x="9491730" y="329214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블루투스 통신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ko-KR" altLang="en-US" sz="1200" dirty="0" err="1">
                <a:latin typeface="+mj-ea"/>
                <a:ea typeface="+mj-ea"/>
              </a:rPr>
              <a:t>핸들러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   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819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21450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블루투스 통신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F723C36-3138-0644-92FA-91F835FA2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389542"/>
            <a:ext cx="10261600" cy="36195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E622BB-19F5-3748-BCBF-77354BB6BE2F}"/>
              </a:ext>
            </a:extLst>
          </p:cNvPr>
          <p:cNvSpPr/>
          <p:nvPr/>
        </p:nvSpPr>
        <p:spPr>
          <a:xfrm>
            <a:off x="661746" y="5238079"/>
            <a:ext cx="10938832" cy="130432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00094-722E-734A-A8C5-9256F80BD9C2}"/>
              </a:ext>
            </a:extLst>
          </p:cNvPr>
          <p:cNvSpPr txBox="1"/>
          <p:nvPr/>
        </p:nvSpPr>
        <p:spPr>
          <a:xfrm>
            <a:off x="1108576" y="5428575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블루투스 연결 버튼 변수 선언</a:t>
            </a: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48347E3E-2F31-304D-9D00-3B37E3325478}"/>
              </a:ext>
            </a:extLst>
          </p:cNvPr>
          <p:cNvSpPr/>
          <p:nvPr/>
        </p:nvSpPr>
        <p:spPr>
          <a:xfrm rot="5400000">
            <a:off x="857580" y="552313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53472-DA25-7540-A4A3-1F4D326E740A}"/>
              </a:ext>
            </a:extLst>
          </p:cNvPr>
          <p:cNvSpPr txBox="1"/>
          <p:nvPr/>
        </p:nvSpPr>
        <p:spPr>
          <a:xfrm>
            <a:off x="1108576" y="5907546"/>
            <a:ext cx="6070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err="1"/>
              <a:t>페어링</a:t>
            </a:r>
            <a:r>
              <a:rPr kumimoji="1" lang="ko-KR" altLang="en-US" sz="2400" dirty="0"/>
              <a:t> 되어있는 기기 목록 출력 화면 생성</a:t>
            </a:r>
          </a:p>
        </p:txBody>
      </p:sp>
      <p:sp>
        <p:nvSpPr>
          <p:cNvPr id="18" name="삼각형 17">
            <a:extLst>
              <a:ext uri="{FF2B5EF4-FFF2-40B4-BE49-F238E27FC236}">
                <a16:creationId xmlns:a16="http://schemas.microsoft.com/office/drawing/2014/main" id="{D63E7478-6C99-4441-9641-7877C8F8170D}"/>
              </a:ext>
            </a:extLst>
          </p:cNvPr>
          <p:cNvSpPr/>
          <p:nvPr/>
        </p:nvSpPr>
        <p:spPr>
          <a:xfrm rot="5400000">
            <a:off x="857580" y="600210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67E23F-D5C7-6F4B-9613-81605C643411}"/>
              </a:ext>
            </a:extLst>
          </p:cNvPr>
          <p:cNvSpPr txBox="1"/>
          <p:nvPr/>
        </p:nvSpPr>
        <p:spPr>
          <a:xfrm>
            <a:off x="9491730" y="329214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블루투스 통신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ko-KR" altLang="en-US" sz="1200" dirty="0" err="1">
                <a:latin typeface="+mj-ea"/>
                <a:ea typeface="+mj-ea"/>
              </a:rPr>
              <a:t>핸들러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   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5517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21450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블루투스 통신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8798080-EB62-3842-9867-EFF45A4C7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64" y="1200421"/>
            <a:ext cx="8132273" cy="37843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F7B5C6-3558-A54D-A206-E2BF3529C9C9}"/>
              </a:ext>
            </a:extLst>
          </p:cNvPr>
          <p:cNvSpPr/>
          <p:nvPr/>
        </p:nvSpPr>
        <p:spPr>
          <a:xfrm>
            <a:off x="661746" y="5384800"/>
            <a:ext cx="10938832" cy="93854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F66372-17F7-D444-9622-E5A588AED2FE}"/>
              </a:ext>
            </a:extLst>
          </p:cNvPr>
          <p:cNvSpPr txBox="1"/>
          <p:nvPr/>
        </p:nvSpPr>
        <p:spPr>
          <a:xfrm>
            <a:off x="1027034" y="5640115"/>
            <a:ext cx="5038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블루투스 중지 및 시작 메서드 선언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6D359FB6-8FD0-E148-9248-B5D56F5F892F}"/>
              </a:ext>
            </a:extLst>
          </p:cNvPr>
          <p:cNvSpPr/>
          <p:nvPr/>
        </p:nvSpPr>
        <p:spPr>
          <a:xfrm rot="5400000">
            <a:off x="776038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1DAF9B-3DB7-6E4A-B953-BD0EB827F015}"/>
              </a:ext>
            </a:extLst>
          </p:cNvPr>
          <p:cNvSpPr txBox="1"/>
          <p:nvPr/>
        </p:nvSpPr>
        <p:spPr>
          <a:xfrm>
            <a:off x="9491730" y="329214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블루투스 통신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ko-KR" altLang="en-US" sz="1200" dirty="0" err="1">
                <a:latin typeface="+mj-ea"/>
                <a:ea typeface="+mj-ea"/>
              </a:rPr>
              <a:t>핸들러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   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98283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2145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 err="1">
                <a:ln w="0"/>
              </a:rPr>
              <a:t>핸들러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스크린샷, 텍스트, 전화이(가) 표시된 사진&#10;&#10;자동 생성된 설명">
            <a:extLst>
              <a:ext uri="{FF2B5EF4-FFF2-40B4-BE49-F238E27FC236}">
                <a16:creationId xmlns:a16="http://schemas.microsoft.com/office/drawing/2014/main" id="{4C0699BA-8E63-A141-B2E9-3794FA9E4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956" y="1105841"/>
            <a:ext cx="6540087" cy="441339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39D00E-556F-5A45-BE03-904A5F0F546C}"/>
              </a:ext>
            </a:extLst>
          </p:cNvPr>
          <p:cNvSpPr/>
          <p:nvPr/>
        </p:nvSpPr>
        <p:spPr>
          <a:xfrm>
            <a:off x="661746" y="5557874"/>
            <a:ext cx="10938832" cy="86850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58FA43-6111-1D48-8DE8-86D97CD59727}"/>
              </a:ext>
            </a:extLst>
          </p:cNvPr>
          <p:cNvSpPr txBox="1"/>
          <p:nvPr/>
        </p:nvSpPr>
        <p:spPr>
          <a:xfrm>
            <a:off x="1027034" y="5627236"/>
            <a:ext cx="7537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블루투스 연결 완료 후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사용 준비가 되면 자동으로 실행되는 </a:t>
            </a:r>
            <a:r>
              <a:rPr kumimoji="1" lang="en-US" altLang="ko-KR" sz="1600" dirty="0"/>
              <a:t>setup()</a:t>
            </a:r>
            <a:r>
              <a:rPr kumimoji="1" lang="ko-KR" altLang="en-US" sz="1600" dirty="0"/>
              <a:t>메서드 정의</a:t>
            </a:r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3007A06F-356F-DC4A-B9D3-56257FFF033B}"/>
              </a:ext>
            </a:extLst>
          </p:cNvPr>
          <p:cNvSpPr/>
          <p:nvPr/>
        </p:nvSpPr>
        <p:spPr>
          <a:xfrm rot="5400000">
            <a:off x="776038" y="5657400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5C8F1E-20A0-D048-B40D-A2204F7283D3}"/>
              </a:ext>
            </a:extLst>
          </p:cNvPr>
          <p:cNvSpPr txBox="1"/>
          <p:nvPr/>
        </p:nvSpPr>
        <p:spPr>
          <a:xfrm>
            <a:off x="1027034" y="6026482"/>
            <a:ext cx="6795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종료 버튼 클릭 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이전에 진행중이던 예약 전부 지우기 </a:t>
            </a:r>
            <a:r>
              <a:rPr kumimoji="1" lang="en-US" altLang="ko-KR" sz="1600" dirty="0"/>
              <a:t>(Handler</a:t>
            </a:r>
            <a:r>
              <a:rPr kumimoji="1" lang="ko-KR" altLang="en-US" sz="1600" dirty="0"/>
              <a:t> 이용</a:t>
            </a:r>
            <a:r>
              <a:rPr kumimoji="1" lang="en-US" altLang="ko-KR" sz="1600" dirty="0"/>
              <a:t>)</a:t>
            </a:r>
            <a:endParaRPr kumimoji="1" lang="ko-KR" altLang="en-US" sz="1600" dirty="0"/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2665B530-6140-6B47-8FB2-160C982F4908}"/>
              </a:ext>
            </a:extLst>
          </p:cNvPr>
          <p:cNvSpPr/>
          <p:nvPr/>
        </p:nvSpPr>
        <p:spPr>
          <a:xfrm rot="5400000">
            <a:off x="776038" y="6056646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9D041D-DFEF-A94F-B6BD-3FE06429FE13}"/>
              </a:ext>
            </a:extLst>
          </p:cNvPr>
          <p:cNvSpPr txBox="1"/>
          <p:nvPr/>
        </p:nvSpPr>
        <p:spPr>
          <a:xfrm>
            <a:off x="9491730" y="329214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블루투스 통신          </a:t>
            </a:r>
            <a:r>
              <a:rPr lang="ko-KR" altLang="en-US" sz="1200" b="1" u="sng" dirty="0" err="1">
                <a:solidFill>
                  <a:srgbClr val="C00000"/>
                </a:solidFill>
                <a:latin typeface="+mj-ea"/>
                <a:ea typeface="+mj-ea"/>
              </a:rPr>
              <a:t>핸들러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   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62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0" cy="126828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구조 설계</a:t>
            </a:r>
            <a:endParaRPr lang="en-US" altLang="ko-KR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주요 </a:t>
            </a:r>
            <a:r>
              <a:rPr lang="ko-KR" altLang="en-US" dirty="0" err="1"/>
              <a:t>구현부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1.</a:t>
            </a:r>
            <a:endParaRPr lang="ko-KR" altLang="en-US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2.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3.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2145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 err="1">
                <a:ln w="0"/>
              </a:rPr>
              <a:t>핸들러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A43B01-0EFD-2648-977E-E100BE145FBB}"/>
              </a:ext>
            </a:extLst>
          </p:cNvPr>
          <p:cNvSpPr/>
          <p:nvPr/>
        </p:nvSpPr>
        <p:spPr>
          <a:xfrm>
            <a:off x="661746" y="5238079"/>
            <a:ext cx="10938832" cy="130432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F894A5-6857-8E47-8D15-D8FCBEC7665A}"/>
              </a:ext>
            </a:extLst>
          </p:cNvPr>
          <p:cNvSpPr txBox="1"/>
          <p:nvPr/>
        </p:nvSpPr>
        <p:spPr>
          <a:xfrm>
            <a:off x="1108576" y="5480091"/>
            <a:ext cx="999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메인스레드와 </a:t>
            </a:r>
            <a:r>
              <a:rPr kumimoji="1" lang="ko-KR" altLang="en-US" sz="1600" dirty="0" err="1"/>
              <a:t>서브스레드</a:t>
            </a:r>
            <a:r>
              <a:rPr kumimoji="1" lang="ko-KR" altLang="en-US" sz="1600" dirty="0"/>
              <a:t> 간에 </a:t>
            </a:r>
            <a:r>
              <a:rPr kumimoji="1" lang="en-US" altLang="ko-KR" sz="1600" dirty="0"/>
              <a:t>Handler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통해 메시지를 전달하여 메시지 큐에 저장하는 방식의 통신 사용</a:t>
            </a: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34012C14-1F0B-8E49-87B5-58B9A995F8A3}"/>
              </a:ext>
            </a:extLst>
          </p:cNvPr>
          <p:cNvSpPr/>
          <p:nvPr/>
        </p:nvSpPr>
        <p:spPr>
          <a:xfrm rot="5400000">
            <a:off x="857580" y="552313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4C290F-494C-154B-929E-A62A15271745}"/>
              </a:ext>
            </a:extLst>
          </p:cNvPr>
          <p:cNvSpPr txBox="1"/>
          <p:nvPr/>
        </p:nvSpPr>
        <p:spPr>
          <a:xfrm>
            <a:off x="1108576" y="5984820"/>
            <a:ext cx="6503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FIFO(First In First OUT) </a:t>
            </a:r>
            <a:r>
              <a:rPr lang="ko-KR" altLang="en-US" sz="1600" dirty="0"/>
              <a:t>방식으로 먼저 전달 받은 메시지를 먼저 처리</a:t>
            </a:r>
            <a:endParaRPr kumimoji="1" lang="ko-KR" altLang="en-US" sz="1400" dirty="0"/>
          </a:p>
        </p:txBody>
      </p:sp>
      <p:sp>
        <p:nvSpPr>
          <p:cNvPr id="20" name="삼각형 19">
            <a:extLst>
              <a:ext uri="{FF2B5EF4-FFF2-40B4-BE49-F238E27FC236}">
                <a16:creationId xmlns:a16="http://schemas.microsoft.com/office/drawing/2014/main" id="{2847B579-7429-0643-B106-1FDA008C0F2A}"/>
              </a:ext>
            </a:extLst>
          </p:cNvPr>
          <p:cNvSpPr/>
          <p:nvPr/>
        </p:nvSpPr>
        <p:spPr>
          <a:xfrm rot="5400000">
            <a:off x="857580" y="600210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 descr="스크린샷, 앉아있는, 전화, 휴대폰이(가) 표시된 사진&#10;&#10;자동 생성된 설명">
            <a:extLst>
              <a:ext uri="{FF2B5EF4-FFF2-40B4-BE49-F238E27FC236}">
                <a16:creationId xmlns:a16="http://schemas.microsoft.com/office/drawing/2014/main" id="{E46DD2CD-5347-3C40-B8FD-B956A351A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5" y="1317189"/>
            <a:ext cx="5238872" cy="3650353"/>
          </a:xfrm>
          <a:prstGeom prst="rect">
            <a:avLst/>
          </a:prstGeom>
        </p:spPr>
      </p:pic>
      <p:pic>
        <p:nvPicPr>
          <p:cNvPr id="6" name="그림 5" descr="스크린샷, 전화, 휴대폰, 앉아있는이(가) 표시된 사진&#10;&#10;자동 생성된 설명">
            <a:extLst>
              <a:ext uri="{FF2B5EF4-FFF2-40B4-BE49-F238E27FC236}">
                <a16:creationId xmlns:a16="http://schemas.microsoft.com/office/drawing/2014/main" id="{26BDCED8-86AA-ED4B-95AB-C3E4A233C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70" y="1317189"/>
            <a:ext cx="6593400" cy="36503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2CF556-C729-D443-A032-C6B4495B8EB1}"/>
              </a:ext>
            </a:extLst>
          </p:cNvPr>
          <p:cNvSpPr txBox="1"/>
          <p:nvPr/>
        </p:nvSpPr>
        <p:spPr>
          <a:xfrm>
            <a:off x="9491730" y="329214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블루투스 통신          </a:t>
            </a:r>
            <a:r>
              <a:rPr lang="ko-KR" altLang="en-US" sz="1200" b="1" u="sng" dirty="0" err="1">
                <a:solidFill>
                  <a:srgbClr val="C00000"/>
                </a:solidFill>
                <a:latin typeface="+mj-ea"/>
                <a:ea typeface="+mj-ea"/>
              </a:rPr>
              <a:t>핸들러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   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8267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THANK YOU</a:t>
            </a:r>
            <a:endParaRPr lang="ko-KR" altLang="en-US" sz="2800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1.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게임 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개발 범위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+mj-ea"/>
                <a:ea typeface="+mj-ea"/>
              </a:rPr>
              <a:t>1.</a:t>
            </a:r>
            <a:r>
              <a:rPr lang="ko-KR" altLang="en-US" sz="1600" b="1">
                <a:latin typeface="+mj-ea"/>
                <a:ea typeface="+mj-ea"/>
              </a:rPr>
              <a:t>개요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9495366" y="329214"/>
            <a:ext cx="213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latin typeface="+mj-ea"/>
                <a:ea typeface="+mj-ea"/>
              </a:rPr>
              <a:t>          개발 범위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A296C1-3B0D-BD44-84C9-B5BE866F4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3097"/>
          <a:stretch/>
        </p:blipFill>
        <p:spPr>
          <a:xfrm>
            <a:off x="3409424" y="862076"/>
            <a:ext cx="5373151" cy="3272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77D906-E600-BB47-AD3D-D51B8236DAC8}"/>
              </a:ext>
            </a:extLst>
          </p:cNvPr>
          <p:cNvSpPr txBox="1"/>
          <p:nvPr/>
        </p:nvSpPr>
        <p:spPr>
          <a:xfrm>
            <a:off x="1082544" y="4001351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주제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B9E353E-B77C-BF4D-BFDD-9AEAABA26B46}"/>
              </a:ext>
            </a:extLst>
          </p:cNvPr>
          <p:cNvSpPr/>
          <p:nvPr/>
        </p:nvSpPr>
        <p:spPr>
          <a:xfrm>
            <a:off x="912725" y="4182853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45E60-7B89-0248-AB76-F208ABD0F0EE}"/>
              </a:ext>
            </a:extLst>
          </p:cNvPr>
          <p:cNvSpPr txBox="1"/>
          <p:nvPr/>
        </p:nvSpPr>
        <p:spPr>
          <a:xfrm>
            <a:off x="1110346" y="5892932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latin typeface="+mn-ea"/>
              </a:rPr>
              <a:t>Unity </a:t>
            </a:r>
            <a:r>
              <a:rPr lang="ko-KR" altLang="en-US" sz="2400" dirty="0">
                <a:latin typeface="+mn-ea"/>
              </a:rPr>
              <a:t>엔진을 이용해서 </a:t>
            </a:r>
            <a:r>
              <a:rPr lang="en-US" altLang="ko-KR" sz="2400" dirty="0">
                <a:latin typeface="+mn-ea"/>
              </a:rPr>
              <a:t>1</a:t>
            </a:r>
            <a:r>
              <a:rPr lang="ko-KR" altLang="en-US" sz="2400" dirty="0">
                <a:latin typeface="+mn-ea"/>
              </a:rPr>
              <a:t>인칭 시점의 </a:t>
            </a:r>
            <a:r>
              <a:rPr lang="en-US" altLang="ko-KR" sz="2400" dirty="0">
                <a:latin typeface="+mn-ea"/>
              </a:rPr>
              <a:t>FPS </a:t>
            </a:r>
            <a:r>
              <a:rPr lang="ko-KR" altLang="en-US" sz="2400" dirty="0">
                <a:latin typeface="+mn-ea"/>
              </a:rPr>
              <a:t>서바이벌 생존 게임을 제작한다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3F5B2-506E-4642-84E8-42E5C3FA0717}"/>
              </a:ext>
            </a:extLst>
          </p:cNvPr>
          <p:cNvSpPr txBox="1"/>
          <p:nvPr/>
        </p:nvSpPr>
        <p:spPr>
          <a:xfrm>
            <a:off x="1082544" y="5254920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목적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AA6BC81-A799-844E-BB64-9FA8187313BE}"/>
              </a:ext>
            </a:extLst>
          </p:cNvPr>
          <p:cNvSpPr/>
          <p:nvPr/>
        </p:nvSpPr>
        <p:spPr>
          <a:xfrm>
            <a:off x="912725" y="543642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8EEAF-4FED-4441-BA4E-E0A71CC33A75}"/>
              </a:ext>
            </a:extLst>
          </p:cNvPr>
          <p:cNvSpPr txBox="1"/>
          <p:nvPr/>
        </p:nvSpPr>
        <p:spPr>
          <a:xfrm>
            <a:off x="1110346" y="4639363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3D FPS </a:t>
            </a:r>
            <a:r>
              <a:rPr lang="ko-KR" altLang="en-US" sz="2400" dirty="0">
                <a:latin typeface="+mn-ea"/>
              </a:rPr>
              <a:t>서바이벌 생존 게임 제작 </a:t>
            </a:r>
            <a:r>
              <a:rPr lang="en-US" altLang="ko-KR" sz="2400" dirty="0">
                <a:latin typeface="+mn-ea"/>
              </a:rPr>
              <a:t>(Unity 3D) 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48640" y="4044456"/>
            <a:ext cx="3526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수면에 도움이 되는 </a:t>
            </a:r>
            <a:r>
              <a:rPr kumimoji="1" lang="ko-KR" altLang="en-US" dirty="0" err="1">
                <a:latin typeface="굴림" pitchFamily="50" charset="-127"/>
                <a:ea typeface="맑은 고딕" pitchFamily="50" charset="-127"/>
                <a:cs typeface="굴림" pitchFamily="50" charset="-127"/>
              </a:rPr>
              <a:t>디퓨저를</a:t>
            </a: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dirty="0"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제어한다</a:t>
            </a:r>
            <a:r>
              <a:rPr kumimoji="1" lang="en-US" altLang="ko-KR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.</a:t>
            </a: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강</a:t>
            </a:r>
            <a:r>
              <a:rPr kumimoji="1" lang="en-US" altLang="ko-KR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 약</a:t>
            </a:r>
            <a:r>
              <a:rPr kumimoji="1" lang="en-US" altLang="ko-KR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)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가습 모드와 </a:t>
            </a:r>
            <a:r>
              <a:rPr kumimoji="1" lang="en-US" altLang="ko-KR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mix </a:t>
            </a: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가능</a:t>
            </a:r>
            <a:endParaRPr kumimoji="1" lang="ko-KR" altLang="en-US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52931" y="2075289"/>
            <a:ext cx="10790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>
                <a:latin typeface="+mj-ea"/>
                <a:ea typeface="+mj-ea"/>
                <a:cs typeface="굴림" pitchFamily="50" charset="-127"/>
              </a:rPr>
              <a:t>Player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3043268" y="2074618"/>
            <a:ext cx="6143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dirty="0">
                <a:latin typeface="+mj-ea"/>
                <a:ea typeface="+mj-ea"/>
                <a:cs typeface="굴림" pitchFamily="50" charset="-127"/>
              </a:rPr>
              <a:t>UI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개발 범위</a:t>
            </a:r>
            <a:endParaRPr lang="ko-KR" altLang="en-US" sz="2400" dirty="0"/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1C861D-AB4F-5643-9254-1D45DAC6EFA8}"/>
              </a:ext>
            </a:extLst>
          </p:cNvPr>
          <p:cNvSpPr/>
          <p:nvPr/>
        </p:nvSpPr>
        <p:spPr>
          <a:xfrm>
            <a:off x="4360787" y="4044456"/>
            <a:ext cx="3526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집중에 도움이 되는 </a:t>
            </a:r>
            <a:r>
              <a:rPr kumimoji="1" lang="ko-KR" altLang="en-US" dirty="0" err="1">
                <a:latin typeface="굴림" pitchFamily="50" charset="-127"/>
                <a:ea typeface="맑은 고딕" pitchFamily="50" charset="-127"/>
                <a:cs typeface="굴림" pitchFamily="50" charset="-127"/>
              </a:rPr>
              <a:t>디퓨저를</a:t>
            </a: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dirty="0"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제어한다</a:t>
            </a:r>
            <a:r>
              <a:rPr kumimoji="1" lang="en-US" altLang="ko-KR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.</a:t>
            </a: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강</a:t>
            </a:r>
            <a:r>
              <a:rPr kumimoji="1" lang="en-US" altLang="ko-KR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 약</a:t>
            </a:r>
            <a:r>
              <a:rPr kumimoji="1" lang="en-US" altLang="ko-KR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가습 모드와 </a:t>
            </a:r>
            <a:r>
              <a:rPr kumimoji="1" lang="en-US" altLang="ko-KR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mix </a:t>
            </a: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가능</a:t>
            </a:r>
            <a:endParaRPr kumimoji="1" lang="ko-KR" altLang="en-US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F2D5F3-3060-7142-98FC-6C93874140E9}"/>
              </a:ext>
            </a:extLst>
          </p:cNvPr>
          <p:cNvSpPr/>
          <p:nvPr/>
        </p:nvSpPr>
        <p:spPr>
          <a:xfrm>
            <a:off x="8121417" y="4044456"/>
            <a:ext cx="3526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가습에 도움이 되는 </a:t>
            </a:r>
            <a:r>
              <a:rPr kumimoji="1" lang="ko-KR" altLang="en-US" dirty="0" err="1">
                <a:latin typeface="굴림" pitchFamily="50" charset="-127"/>
                <a:ea typeface="맑은 고딕" pitchFamily="50" charset="-127"/>
                <a:cs typeface="굴림" pitchFamily="50" charset="-127"/>
              </a:rPr>
              <a:t>디퓨저를</a:t>
            </a: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dirty="0"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제어한다</a:t>
            </a:r>
            <a:r>
              <a:rPr kumimoji="1" lang="en-US" altLang="ko-KR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.</a:t>
            </a: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강</a:t>
            </a:r>
            <a:r>
              <a:rPr kumimoji="1" lang="en-US" altLang="ko-KR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 약</a:t>
            </a:r>
            <a:r>
              <a:rPr kumimoji="1" lang="en-US" altLang="ko-KR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수면</a:t>
            </a:r>
            <a:r>
              <a:rPr kumimoji="1" lang="en-US" altLang="ko-KR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,</a:t>
            </a: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 집중 모드와 </a:t>
            </a:r>
            <a:r>
              <a:rPr kumimoji="1" lang="en-US" altLang="ko-KR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mix </a:t>
            </a:r>
            <a:r>
              <a:rPr kumimoji="1" lang="ko-KR" altLang="en-US" dirty="0">
                <a:latin typeface="굴림" pitchFamily="50" charset="-127"/>
                <a:ea typeface="맑은 고딕" pitchFamily="50" charset="-127"/>
                <a:cs typeface="굴림" pitchFamily="50" charset="-127"/>
              </a:rPr>
              <a:t>가능</a:t>
            </a:r>
            <a:endParaRPr kumimoji="1" lang="ko-KR" altLang="en-US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9D9354-1497-4E49-85C2-D016D4E3E00D}"/>
              </a:ext>
            </a:extLst>
          </p:cNvPr>
          <p:cNvSpPr txBox="1"/>
          <p:nvPr/>
        </p:nvSpPr>
        <p:spPr>
          <a:xfrm>
            <a:off x="9495366" y="329214"/>
            <a:ext cx="2137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게임 소개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범위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C6B7B4-3D78-BF41-A2E5-43656449ACEA}"/>
              </a:ext>
            </a:extLst>
          </p:cNvPr>
          <p:cNvSpPr/>
          <p:nvPr/>
        </p:nvSpPr>
        <p:spPr>
          <a:xfrm>
            <a:off x="3931460" y="2074618"/>
            <a:ext cx="11974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dirty="0">
                <a:latin typeface="+mj-ea"/>
                <a:ea typeface="+mj-ea"/>
                <a:cs typeface="굴림" pitchFamily="50" charset="-127"/>
              </a:rPr>
              <a:t>Enemy 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B64B96F-4790-5D49-BB7C-299A96C81182}"/>
              </a:ext>
            </a:extLst>
          </p:cNvPr>
          <p:cNvSpPr/>
          <p:nvPr/>
        </p:nvSpPr>
        <p:spPr>
          <a:xfrm>
            <a:off x="8813461" y="2074616"/>
            <a:ext cx="1570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</a:rPr>
              <a:t>Manager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F753A9B-A18E-DD4D-BA24-4021D36FF64B}"/>
              </a:ext>
            </a:extLst>
          </p:cNvPr>
          <p:cNvSpPr/>
          <p:nvPr/>
        </p:nvSpPr>
        <p:spPr>
          <a:xfrm>
            <a:off x="7152135" y="2074616"/>
            <a:ext cx="11974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dirty="0">
                <a:latin typeface="+mj-ea"/>
                <a:ea typeface="+mj-ea"/>
              </a:rPr>
              <a:t>Terrain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DE41EE-85C7-3440-AAC1-317B066CB685}"/>
              </a:ext>
            </a:extLst>
          </p:cNvPr>
          <p:cNvSpPr/>
          <p:nvPr/>
        </p:nvSpPr>
        <p:spPr>
          <a:xfrm>
            <a:off x="5592785" y="2074617"/>
            <a:ext cx="11974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dirty="0">
                <a:latin typeface="+mj-ea"/>
                <a:ea typeface="+mj-ea"/>
              </a:rPr>
              <a:t>NPC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클래스 구조도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씬 구조도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D6EFC8-E477-7C49-A84B-66698B597EA0}"/>
              </a:ext>
            </a:extLst>
          </p:cNvPr>
          <p:cNvSpPr txBox="1"/>
          <p:nvPr/>
        </p:nvSpPr>
        <p:spPr>
          <a:xfrm>
            <a:off x="8426614" y="4799851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SW </a:t>
            </a:r>
            <a:r>
              <a:rPr lang="ko-KR" altLang="en-US" sz="1400" dirty="0">
                <a:latin typeface="+mn-ea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954199" y="1474078"/>
            <a:ext cx="10344610" cy="442390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시스템 구성도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5E3CBF-823C-FA42-9A90-F279AA9E8082}"/>
              </a:ext>
            </a:extLst>
          </p:cNvPr>
          <p:cNvGrpSpPr/>
          <p:nvPr/>
        </p:nvGrpSpPr>
        <p:grpSpPr>
          <a:xfrm>
            <a:off x="2629133" y="2732830"/>
            <a:ext cx="837814" cy="1536392"/>
            <a:chOff x="1644161" y="1556448"/>
            <a:chExt cx="760406" cy="1394441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7C044E0-E749-E84B-858B-3709D314AC0E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5343" y="1665601"/>
              <a:ext cx="702000" cy="117613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C18F95C-70DF-B249-A40A-0E6D0C1C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4161" y="1556448"/>
              <a:ext cx="760406" cy="139444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FA924A1-5D12-294B-94CC-0EABC5039BD5}"/>
              </a:ext>
            </a:extLst>
          </p:cNvPr>
          <p:cNvSpPr txBox="1"/>
          <p:nvPr/>
        </p:nvSpPr>
        <p:spPr>
          <a:xfrm>
            <a:off x="2017936" y="4419056"/>
            <a:ext cx="220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Smart Diffuser App</a:t>
            </a:r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A14A0-94D4-114E-9AE7-11F811F90015}"/>
              </a:ext>
            </a:extLst>
          </p:cNvPr>
          <p:cNvSpPr txBox="1"/>
          <p:nvPr/>
        </p:nvSpPr>
        <p:spPr>
          <a:xfrm>
            <a:off x="7826367" y="4603722"/>
            <a:ext cx="169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Smart Diffuser</a:t>
            </a:r>
            <a:endParaRPr kumimoji="1"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4636349" y="3245849"/>
            <a:ext cx="235258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</p:cNvCxnSpPr>
          <p:nvPr/>
        </p:nvCxnSpPr>
        <p:spPr>
          <a:xfrm flipH="1">
            <a:off x="4636350" y="3867494"/>
            <a:ext cx="235258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DD4C1EE-20A6-1C44-A3AA-2ECC7C927A32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시스템 구성도</a:t>
            </a:r>
            <a:r>
              <a:rPr lang="ko-KR" altLang="en-US" sz="1200" dirty="0">
                <a:latin typeface="+mj-ea"/>
                <a:ea typeface="+mj-ea"/>
              </a:rPr>
              <a:t>          개발 환경          </a:t>
            </a:r>
            <a:r>
              <a:rPr lang="en-US" altLang="ko-KR" sz="1200" dirty="0">
                <a:latin typeface="+mj-ea"/>
                <a:ea typeface="+mj-ea"/>
              </a:rPr>
              <a:t>SW </a:t>
            </a:r>
            <a:r>
              <a:rPr lang="ko-KR" altLang="en-US" sz="1200" dirty="0">
                <a:latin typeface="+mj-ea"/>
                <a:ea typeface="+mj-ea"/>
              </a:rPr>
              <a:t>구성</a:t>
            </a:r>
          </a:p>
        </p:txBody>
      </p:sp>
      <p:pic>
        <p:nvPicPr>
          <p:cNvPr id="4" name="그림 3" descr="실내, 컵, 앉아있는, 테이블이(가) 표시된 사진&#10;&#10;자동 생성된 설명">
            <a:extLst>
              <a:ext uri="{FF2B5EF4-FFF2-40B4-BE49-F238E27FC236}">
                <a16:creationId xmlns:a16="http://schemas.microsoft.com/office/drawing/2014/main" id="{F3AB904B-7BD5-D34E-918A-191F32845B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3" t="9328" r="34954"/>
          <a:stretch/>
        </p:blipFill>
        <p:spPr>
          <a:xfrm>
            <a:off x="8094814" y="2345396"/>
            <a:ext cx="1153826" cy="216720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CCAE31F-AC64-2D4B-A9E4-B8623173848D}"/>
              </a:ext>
            </a:extLst>
          </p:cNvPr>
          <p:cNvSpPr txBox="1"/>
          <p:nvPr/>
        </p:nvSpPr>
        <p:spPr>
          <a:xfrm>
            <a:off x="4994868" y="401065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블루투스 응답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4994868" y="274852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블루투스 요청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개발 환경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DE2F3A-B906-3D4A-BC7F-3648106BF1B9}"/>
              </a:ext>
            </a:extLst>
          </p:cNvPr>
          <p:cNvSpPr txBox="1"/>
          <p:nvPr/>
        </p:nvSpPr>
        <p:spPr>
          <a:xfrm>
            <a:off x="3837646" y="4927451"/>
            <a:ext cx="4516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/>
              <a:t>Unity 2019.2.9f1 Personal</a:t>
            </a:r>
            <a:endParaRPr kumimoji="1"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7002F-A25A-F045-B284-D2E42CF4850A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en-US" altLang="ko-KR" sz="1200" dirty="0">
                <a:latin typeface="+mj-ea"/>
                <a:ea typeface="+mj-ea"/>
              </a:rPr>
              <a:t>SW </a:t>
            </a:r>
            <a:r>
              <a:rPr lang="ko-KR" altLang="en-US" sz="1200" dirty="0">
                <a:latin typeface="+mj-ea"/>
                <a:ea typeface="+mj-ea"/>
              </a:rPr>
              <a:t>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7FDB8D-6D78-F547-B5EB-0EC05A93B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09" y="2111863"/>
            <a:ext cx="3939182" cy="225408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ABB993-A48B-7045-A7E9-DB15D7A022F9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구조 설계</a:t>
            </a:r>
          </a:p>
        </p:txBody>
      </p:sp>
    </p:spTree>
    <p:extLst>
      <p:ext uri="{BB962C8B-B14F-4D97-AF65-F5344CB8AC3E}">
        <p14:creationId xmlns:p14="http://schemas.microsoft.com/office/powerpoint/2010/main" val="1388153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1194620"/>
            <a:ext cx="1394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SW</a:t>
            </a:r>
            <a:r>
              <a:rPr lang="ko-KR" altLang="en-US" sz="2400" b="1" dirty="0"/>
              <a:t> 구성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DE2F3A-B906-3D4A-BC7F-3648106BF1B9}"/>
              </a:ext>
            </a:extLst>
          </p:cNvPr>
          <p:cNvSpPr txBox="1"/>
          <p:nvPr/>
        </p:nvSpPr>
        <p:spPr>
          <a:xfrm>
            <a:off x="7508390" y="3272592"/>
            <a:ext cx="281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Java </a:t>
            </a:r>
            <a:r>
              <a:rPr kumimoji="1" lang="ko-KR" altLang="en-US" sz="2400" dirty="0"/>
              <a:t>단편 코딩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7002F-A25A-F045-B284-D2E42CF4850A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개발 환경 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72B833-B7E9-7B44-9DE0-51D9DB0EC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464"/>
          <a:stretch/>
        </p:blipFill>
        <p:spPr>
          <a:xfrm>
            <a:off x="2209365" y="1859055"/>
            <a:ext cx="4011622" cy="41791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90368-01E8-CE41-84E9-50A11D0513B5}"/>
              </a:ext>
            </a:extLst>
          </p:cNvPr>
          <p:cNvSpPr txBox="1"/>
          <p:nvPr/>
        </p:nvSpPr>
        <p:spPr>
          <a:xfrm>
            <a:off x="7495511" y="4815295"/>
            <a:ext cx="317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메인 화면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단편 코딩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5558E71-9C39-454C-BC85-F3DA3A6B96E4}"/>
              </a:ext>
            </a:extLst>
          </p:cNvPr>
          <p:cNvCxnSpPr>
            <a:cxnSpLocks/>
          </p:cNvCxnSpPr>
          <p:nvPr/>
        </p:nvCxnSpPr>
        <p:spPr>
          <a:xfrm>
            <a:off x="4507567" y="3503425"/>
            <a:ext cx="300082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4A54B9B-0478-B44C-B14A-A83BBCF1654D}"/>
              </a:ext>
            </a:extLst>
          </p:cNvPr>
          <p:cNvCxnSpPr>
            <a:cxnSpLocks/>
          </p:cNvCxnSpPr>
          <p:nvPr/>
        </p:nvCxnSpPr>
        <p:spPr>
          <a:xfrm>
            <a:off x="4885346" y="5046128"/>
            <a:ext cx="262304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DB9291-4706-CC47-8175-F14AC86C860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구조 설계</a:t>
            </a:r>
          </a:p>
        </p:txBody>
      </p:sp>
    </p:spTree>
    <p:extLst>
      <p:ext uri="{BB962C8B-B14F-4D97-AF65-F5344CB8AC3E}">
        <p14:creationId xmlns:p14="http://schemas.microsoft.com/office/powerpoint/2010/main" val="2018660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4063</TotalTime>
  <Words>486</Words>
  <Application>Microsoft Macintosh PowerPoint</Application>
  <PresentationFormat>와이드스크린</PresentationFormat>
  <Paragraphs>144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굴림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정원석</cp:lastModifiedBy>
  <cp:revision>307</cp:revision>
  <dcterms:created xsi:type="dcterms:W3CDTF">2017-10-17T05:04:17Z</dcterms:created>
  <dcterms:modified xsi:type="dcterms:W3CDTF">2020-01-06T13:44:54Z</dcterms:modified>
</cp:coreProperties>
</file>